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5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24821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22542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02292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1812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1923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5690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15079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7532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17476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1777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4100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8674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021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4053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71760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12900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12685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7A3E7B6-2365-4430-9FC5-5ADAFC67E4AD}" type="datetimeFigureOut">
              <a:rPr lang="es-MX" smtClean="0"/>
              <a:t>16/04/2019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2939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m3.geoint.mx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Propuesta Periódico Digital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96031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Pasos propuestos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s-MX" dirty="0"/>
              <a:t>Búsqueda y Extracción de datos de la plataforma </a:t>
            </a:r>
            <a:r>
              <a:rPr lang="es-MX" dirty="0">
                <a:hlinkClick r:id="rId2"/>
              </a:rPr>
              <a:t>m3.geoint.mx</a:t>
            </a:r>
            <a:endParaRPr lang="es-MX" dirty="0"/>
          </a:p>
          <a:p>
            <a:r>
              <a:rPr lang="es-MX" dirty="0"/>
              <a:t>Supervisión de datos  extraídos</a:t>
            </a:r>
          </a:p>
          <a:p>
            <a:r>
              <a:rPr lang="es-MX" dirty="0"/>
              <a:t>Representación de documentos</a:t>
            </a:r>
          </a:p>
          <a:p>
            <a:r>
              <a:rPr lang="es-MX" dirty="0"/>
              <a:t>Distancia entre dos documentos</a:t>
            </a:r>
          </a:p>
          <a:p>
            <a:r>
              <a:rPr lang="es-MX" dirty="0"/>
              <a:t>Priorizando palabras 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1980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dirty="0"/>
              <a:t>Clasificando documentos con SCIKIT-LEARN</a:t>
            </a:r>
          </a:p>
          <a:p>
            <a:r>
              <a:rPr lang="es-MX" dirty="0"/>
              <a:t>Presentación de resultados</a:t>
            </a:r>
          </a:p>
          <a:p>
            <a:r>
              <a:rPr lang="es-MX" dirty="0" err="1"/>
              <a:t>Concluciones</a:t>
            </a:r>
            <a:endParaRPr lang="es-MX" dirty="0"/>
          </a:p>
          <a:p>
            <a:endParaRPr lang="es-MX" dirty="0"/>
          </a:p>
          <a:p>
            <a:r>
              <a:rPr lang="es-MX" dirty="0"/>
              <a:t>Propuesta online para clasificar texto</a:t>
            </a:r>
          </a:p>
          <a:p>
            <a:endParaRPr lang="es-MX" dirty="0"/>
          </a:p>
          <a:p>
            <a:r>
              <a:rPr lang="es-MX" dirty="0"/>
              <a:t>Propuesta futura  implementación automática de datos supervisados.</a:t>
            </a:r>
          </a:p>
          <a:p>
            <a:r>
              <a:rPr lang="es-MX" dirty="0"/>
              <a:t>Guardando preferencias , usuarios para filtrado personalizado.</a:t>
            </a:r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62427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Propuesta georreferenciada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s-MX" dirty="0"/>
              <a:t>determinar la ubicación de las noticias</a:t>
            </a:r>
          </a:p>
          <a:p>
            <a:r>
              <a:rPr lang="es-MX" dirty="0"/>
              <a:t>Presentar mapa con ocurrencias </a:t>
            </a:r>
          </a:p>
          <a:p>
            <a:r>
              <a:rPr lang="es-MX" dirty="0"/>
              <a:t>Determinar la ubicación de quien consulta las noticias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70280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2738" y="4696097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es-MX" sz="2400" dirty="0"/>
              <a:t>Propuesta de Medio Digital</a:t>
            </a:r>
            <a:br>
              <a:rPr lang="es-MX" sz="2400" dirty="0"/>
            </a:br>
            <a:r>
              <a:rPr lang="es-MX" sz="2400" dirty="0"/>
              <a:t>Estructurado en secciones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711234" y="234951"/>
            <a:ext cx="7654835" cy="430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240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6000" dirty="0"/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32082688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Evento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TM04033927[[fn=Evento principal]]</Template>
  <TotalTime>123</TotalTime>
  <Words>85</Words>
  <Application>Microsoft Office PowerPoint</Application>
  <PresentationFormat>Panorámica</PresentationFormat>
  <Paragraphs>21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9" baseType="lpstr">
      <vt:lpstr>Arial</vt:lpstr>
      <vt:lpstr>Impact</vt:lpstr>
      <vt:lpstr>Evento principal</vt:lpstr>
      <vt:lpstr>Propuesta Periódico Digital</vt:lpstr>
      <vt:lpstr>Pasos propuestos</vt:lpstr>
      <vt:lpstr>Presentación de PowerPoint</vt:lpstr>
      <vt:lpstr>Propuesta georreferenciada</vt:lpstr>
      <vt:lpstr>Propuesta de Medio Digital Estructurado en secciones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Propuesta Periódico Digital</dc:title>
  <dc:creator>Alan Chan</dc:creator>
  <cp:lastModifiedBy>Alan Chan</cp:lastModifiedBy>
  <cp:revision>5</cp:revision>
  <dcterms:created xsi:type="dcterms:W3CDTF">2019-04-11T14:47:23Z</dcterms:created>
  <dcterms:modified xsi:type="dcterms:W3CDTF">2019-04-16T14:10:19Z</dcterms:modified>
</cp:coreProperties>
</file>